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DD194-07F5-4514-A9BF-C70FA7F14702}" v="6" dt="2025-05-29T13:55:06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us Henn" userId="465e2338-f41a-4bbd-9c87-19e54ab3c322" providerId="ADAL" clId="{20AC691C-DFE8-4ACB-963E-2F7745AFE37A}"/>
    <pc:docChg chg="undo custSel addSld modSld sldOrd modMainMaster">
      <pc:chgData name="Jacobus Henn" userId="465e2338-f41a-4bbd-9c87-19e54ab3c322" providerId="ADAL" clId="{20AC691C-DFE8-4ACB-963E-2F7745AFE37A}" dt="2025-05-09T08:19:43.536" v="589" actId="403"/>
      <pc:docMkLst>
        <pc:docMk/>
      </pc:docMkLst>
      <pc:sldChg chg="setBg">
        <pc:chgData name="Jacobus Henn" userId="465e2338-f41a-4bbd-9c87-19e54ab3c322" providerId="ADAL" clId="{20AC691C-DFE8-4ACB-963E-2F7745AFE37A}" dt="2025-05-09T08:18:59.597" v="584"/>
        <pc:sldMkLst>
          <pc:docMk/>
          <pc:sldMk cId="1343649985" sldId="256"/>
        </pc:sldMkLst>
      </pc:sldChg>
      <pc:sldChg chg="modSp mod setBg">
        <pc:chgData name="Jacobus Henn" userId="465e2338-f41a-4bbd-9c87-19e54ab3c322" providerId="ADAL" clId="{20AC691C-DFE8-4ACB-963E-2F7745AFE37A}" dt="2025-05-09T08:19:43.536" v="589" actId="403"/>
        <pc:sldMkLst>
          <pc:docMk/>
          <pc:sldMk cId="2575602942" sldId="257"/>
        </pc:sldMkLst>
        <pc:spChg chg="mod">
          <ac:chgData name="Jacobus Henn" userId="465e2338-f41a-4bbd-9c87-19e54ab3c322" providerId="ADAL" clId="{20AC691C-DFE8-4ACB-963E-2F7745AFE37A}" dt="2025-05-09T08:18:39.615" v="582" actId="13926"/>
          <ac:spMkLst>
            <pc:docMk/>
            <pc:sldMk cId="2575602942" sldId="257"/>
            <ac:spMk id="2" creationId="{9EC1937A-9849-47C6-3736-A39BF0669E3A}"/>
          </ac:spMkLst>
        </pc:spChg>
        <pc:spChg chg="mod">
          <ac:chgData name="Jacobus Henn" userId="465e2338-f41a-4bbd-9c87-19e54ab3c322" providerId="ADAL" clId="{20AC691C-DFE8-4ACB-963E-2F7745AFE37A}" dt="2025-05-09T08:19:43.536" v="589" actId="403"/>
          <ac:spMkLst>
            <pc:docMk/>
            <pc:sldMk cId="2575602942" sldId="257"/>
            <ac:spMk id="9" creationId="{765EDB61-D7F5-D67F-4314-77FB68E5B248}"/>
          </ac:spMkLst>
        </pc:spChg>
      </pc:sldChg>
      <pc:sldChg chg="addSp delSp modSp mod ord setBg setClrOvrMap">
        <pc:chgData name="Jacobus Henn" userId="465e2338-f41a-4bbd-9c87-19e54ab3c322" providerId="ADAL" clId="{20AC691C-DFE8-4ACB-963E-2F7745AFE37A}" dt="2025-05-09T08:18:59.597" v="584"/>
        <pc:sldMkLst>
          <pc:docMk/>
          <pc:sldMk cId="1538204700" sldId="258"/>
        </pc:sldMkLst>
        <pc:spChg chg="mod ord">
          <ac:chgData name="Jacobus Henn" userId="465e2338-f41a-4bbd-9c87-19e54ab3c322" providerId="ADAL" clId="{20AC691C-DFE8-4ACB-963E-2F7745AFE37A}" dt="2025-05-09T05:34:40.072" v="31" actId="1076"/>
          <ac:spMkLst>
            <pc:docMk/>
            <pc:sldMk cId="1538204700" sldId="258"/>
            <ac:spMk id="2" creationId="{58E56B02-1582-A0AB-DDE0-89F798EFA607}"/>
          </ac:spMkLst>
        </pc:spChg>
        <pc:spChg chg="mod">
          <ac:chgData name="Jacobus Henn" userId="465e2338-f41a-4bbd-9c87-19e54ab3c322" providerId="ADAL" clId="{20AC691C-DFE8-4ACB-963E-2F7745AFE37A}" dt="2025-05-09T05:36:01.039" v="40" actId="1076"/>
          <ac:spMkLst>
            <pc:docMk/>
            <pc:sldMk cId="1538204700" sldId="258"/>
            <ac:spMk id="9" creationId="{24D2643B-28AB-5C5A-2988-B20342FAD8E7}"/>
          </ac:spMkLst>
        </pc:spChg>
        <pc:picChg chg="mod">
          <ac:chgData name="Jacobus Henn" userId="465e2338-f41a-4bbd-9c87-19e54ab3c322" providerId="ADAL" clId="{20AC691C-DFE8-4ACB-963E-2F7745AFE37A}" dt="2025-05-09T05:34:20.179" v="22" actId="1076"/>
          <ac:picMkLst>
            <pc:docMk/>
            <pc:sldMk cId="1538204700" sldId="258"/>
            <ac:picMk id="4" creationId="{E7C3B29C-708A-8A01-4B00-0197CF985096}"/>
          </ac:picMkLst>
        </pc:picChg>
        <pc:picChg chg="mod">
          <ac:chgData name="Jacobus Henn" userId="465e2338-f41a-4bbd-9c87-19e54ab3c322" providerId="ADAL" clId="{20AC691C-DFE8-4ACB-963E-2F7745AFE37A}" dt="2025-05-09T05:36:29.740" v="44" actId="1076"/>
          <ac:picMkLst>
            <pc:docMk/>
            <pc:sldMk cId="1538204700" sldId="258"/>
            <ac:picMk id="8" creationId="{8B1B32B4-5EFD-90BF-85AF-3CC4B181A8BA}"/>
          </ac:picMkLst>
        </pc:picChg>
      </pc:sldChg>
      <pc:sldChg chg="ord setBg">
        <pc:chgData name="Jacobus Henn" userId="465e2338-f41a-4bbd-9c87-19e54ab3c322" providerId="ADAL" clId="{20AC691C-DFE8-4ACB-963E-2F7745AFE37A}" dt="2025-05-09T08:18:59.597" v="584"/>
        <pc:sldMkLst>
          <pc:docMk/>
          <pc:sldMk cId="1948004403" sldId="259"/>
        </pc:sldMkLst>
      </pc:sldChg>
      <pc:sldChg chg="setBg">
        <pc:chgData name="Jacobus Henn" userId="465e2338-f41a-4bbd-9c87-19e54ab3c322" providerId="ADAL" clId="{20AC691C-DFE8-4ACB-963E-2F7745AFE37A}" dt="2025-05-09T08:18:59.597" v="584"/>
        <pc:sldMkLst>
          <pc:docMk/>
          <pc:sldMk cId="2667697382" sldId="260"/>
        </pc:sldMkLst>
      </pc:sldChg>
      <pc:sldChg chg="setBg">
        <pc:chgData name="Jacobus Henn" userId="465e2338-f41a-4bbd-9c87-19e54ab3c322" providerId="ADAL" clId="{20AC691C-DFE8-4ACB-963E-2F7745AFE37A}" dt="2025-05-09T08:18:59.597" v="584"/>
        <pc:sldMkLst>
          <pc:docMk/>
          <pc:sldMk cId="1542976476" sldId="261"/>
        </pc:sldMkLst>
      </pc:sldChg>
      <pc:sldChg chg="addSp delSp modSp add mod setBg">
        <pc:chgData name="Jacobus Henn" userId="465e2338-f41a-4bbd-9c87-19e54ab3c322" providerId="ADAL" clId="{20AC691C-DFE8-4ACB-963E-2F7745AFE37A}" dt="2025-05-09T08:18:59.597" v="584"/>
        <pc:sldMkLst>
          <pc:docMk/>
          <pc:sldMk cId="1307569192" sldId="262"/>
        </pc:sldMkLst>
        <pc:spChg chg="mod">
          <ac:chgData name="Jacobus Henn" userId="465e2338-f41a-4bbd-9c87-19e54ab3c322" providerId="ADAL" clId="{20AC691C-DFE8-4ACB-963E-2F7745AFE37A}" dt="2025-05-09T05:47:28.800" v="553" actId="1076"/>
          <ac:spMkLst>
            <pc:docMk/>
            <pc:sldMk cId="1307569192" sldId="262"/>
            <ac:spMk id="2" creationId="{F0DA98D9-1443-E1B3-400B-726BB5F8A783}"/>
          </ac:spMkLst>
        </pc:spChg>
        <pc:spChg chg="mod">
          <ac:chgData name="Jacobus Henn" userId="465e2338-f41a-4bbd-9c87-19e54ab3c322" providerId="ADAL" clId="{20AC691C-DFE8-4ACB-963E-2F7745AFE37A}" dt="2025-05-09T05:47:52.106" v="580" actId="20577"/>
          <ac:spMkLst>
            <pc:docMk/>
            <pc:sldMk cId="1307569192" sldId="262"/>
            <ac:spMk id="9" creationId="{595D6577-942C-5DFA-6CEE-DE522BADC0CB}"/>
          </ac:spMkLst>
        </pc:spChg>
        <pc:picChg chg="add mod">
          <ac:chgData name="Jacobus Henn" userId="465e2338-f41a-4bbd-9c87-19e54ab3c322" providerId="ADAL" clId="{20AC691C-DFE8-4ACB-963E-2F7745AFE37A}" dt="2025-05-09T05:47:07.326" v="551" actId="14100"/>
          <ac:picMkLst>
            <pc:docMk/>
            <pc:sldMk cId="1307569192" sldId="262"/>
            <ac:picMk id="14" creationId="{31D7FB71-F25A-C35D-DA9E-2EDD3D25081C}"/>
          </ac:picMkLst>
        </pc:picChg>
      </pc:sldChg>
      <pc:sldMasterChg chg="setBg modSldLayout">
        <pc:chgData name="Jacobus Henn" userId="465e2338-f41a-4bbd-9c87-19e54ab3c322" providerId="ADAL" clId="{20AC691C-DFE8-4ACB-963E-2F7745AFE37A}" dt="2025-05-09T08:18:59.597" v="584"/>
        <pc:sldMasterMkLst>
          <pc:docMk/>
          <pc:sldMasterMk cId="3595141693" sldId="2147483648"/>
        </pc:sldMasterMkLst>
        <pc:sldLayoutChg chg="setBg">
          <pc:chgData name="Jacobus Henn" userId="465e2338-f41a-4bbd-9c87-19e54ab3c322" providerId="ADAL" clId="{20AC691C-DFE8-4ACB-963E-2F7745AFE37A}" dt="2025-05-09T08:18:59.597" v="584"/>
          <pc:sldLayoutMkLst>
            <pc:docMk/>
            <pc:sldMasterMk cId="3595141693" sldId="2147483648"/>
            <pc:sldLayoutMk cId="4247102317" sldId="2147483649"/>
          </pc:sldLayoutMkLst>
        </pc:sldLayoutChg>
        <pc:sldLayoutChg chg="setBg">
          <pc:chgData name="Jacobus Henn" userId="465e2338-f41a-4bbd-9c87-19e54ab3c322" providerId="ADAL" clId="{20AC691C-DFE8-4ACB-963E-2F7745AFE37A}" dt="2025-05-09T08:18:59.597" v="584"/>
          <pc:sldLayoutMkLst>
            <pc:docMk/>
            <pc:sldMasterMk cId="3595141693" sldId="2147483648"/>
            <pc:sldLayoutMk cId="2007497662" sldId="2147483650"/>
          </pc:sldLayoutMkLst>
        </pc:sldLayoutChg>
        <pc:sldLayoutChg chg="setBg">
          <pc:chgData name="Jacobus Henn" userId="465e2338-f41a-4bbd-9c87-19e54ab3c322" providerId="ADAL" clId="{20AC691C-DFE8-4ACB-963E-2F7745AFE37A}" dt="2025-05-09T08:18:59.597" v="584"/>
          <pc:sldLayoutMkLst>
            <pc:docMk/>
            <pc:sldMasterMk cId="3595141693" sldId="2147483648"/>
            <pc:sldLayoutMk cId="1149457469" sldId="2147483651"/>
          </pc:sldLayoutMkLst>
        </pc:sldLayoutChg>
        <pc:sldLayoutChg chg="setBg">
          <pc:chgData name="Jacobus Henn" userId="465e2338-f41a-4bbd-9c87-19e54ab3c322" providerId="ADAL" clId="{20AC691C-DFE8-4ACB-963E-2F7745AFE37A}" dt="2025-05-09T08:18:59.597" v="584"/>
          <pc:sldLayoutMkLst>
            <pc:docMk/>
            <pc:sldMasterMk cId="3595141693" sldId="2147483648"/>
            <pc:sldLayoutMk cId="2222869284" sldId="2147483652"/>
          </pc:sldLayoutMkLst>
        </pc:sldLayoutChg>
        <pc:sldLayoutChg chg="setBg">
          <pc:chgData name="Jacobus Henn" userId="465e2338-f41a-4bbd-9c87-19e54ab3c322" providerId="ADAL" clId="{20AC691C-DFE8-4ACB-963E-2F7745AFE37A}" dt="2025-05-09T08:18:59.597" v="584"/>
          <pc:sldLayoutMkLst>
            <pc:docMk/>
            <pc:sldMasterMk cId="3595141693" sldId="2147483648"/>
            <pc:sldLayoutMk cId="1263435152" sldId="2147483653"/>
          </pc:sldLayoutMkLst>
        </pc:sldLayoutChg>
        <pc:sldLayoutChg chg="setBg">
          <pc:chgData name="Jacobus Henn" userId="465e2338-f41a-4bbd-9c87-19e54ab3c322" providerId="ADAL" clId="{20AC691C-DFE8-4ACB-963E-2F7745AFE37A}" dt="2025-05-09T08:18:59.597" v="584"/>
          <pc:sldLayoutMkLst>
            <pc:docMk/>
            <pc:sldMasterMk cId="3595141693" sldId="2147483648"/>
            <pc:sldLayoutMk cId="1019035963" sldId="2147483654"/>
          </pc:sldLayoutMkLst>
        </pc:sldLayoutChg>
        <pc:sldLayoutChg chg="setBg">
          <pc:chgData name="Jacobus Henn" userId="465e2338-f41a-4bbd-9c87-19e54ab3c322" providerId="ADAL" clId="{20AC691C-DFE8-4ACB-963E-2F7745AFE37A}" dt="2025-05-09T08:18:59.597" v="584"/>
          <pc:sldLayoutMkLst>
            <pc:docMk/>
            <pc:sldMasterMk cId="3595141693" sldId="2147483648"/>
            <pc:sldLayoutMk cId="2716880860" sldId="2147483655"/>
          </pc:sldLayoutMkLst>
        </pc:sldLayoutChg>
        <pc:sldLayoutChg chg="setBg">
          <pc:chgData name="Jacobus Henn" userId="465e2338-f41a-4bbd-9c87-19e54ab3c322" providerId="ADAL" clId="{20AC691C-DFE8-4ACB-963E-2F7745AFE37A}" dt="2025-05-09T08:18:59.597" v="584"/>
          <pc:sldLayoutMkLst>
            <pc:docMk/>
            <pc:sldMasterMk cId="3595141693" sldId="2147483648"/>
            <pc:sldLayoutMk cId="3150448220" sldId="2147483656"/>
          </pc:sldLayoutMkLst>
        </pc:sldLayoutChg>
        <pc:sldLayoutChg chg="setBg">
          <pc:chgData name="Jacobus Henn" userId="465e2338-f41a-4bbd-9c87-19e54ab3c322" providerId="ADAL" clId="{20AC691C-DFE8-4ACB-963E-2F7745AFE37A}" dt="2025-05-09T08:18:59.597" v="584"/>
          <pc:sldLayoutMkLst>
            <pc:docMk/>
            <pc:sldMasterMk cId="3595141693" sldId="2147483648"/>
            <pc:sldLayoutMk cId="2526061011" sldId="2147483657"/>
          </pc:sldLayoutMkLst>
        </pc:sldLayoutChg>
        <pc:sldLayoutChg chg="setBg">
          <pc:chgData name="Jacobus Henn" userId="465e2338-f41a-4bbd-9c87-19e54ab3c322" providerId="ADAL" clId="{20AC691C-DFE8-4ACB-963E-2F7745AFE37A}" dt="2025-05-09T08:18:59.597" v="584"/>
          <pc:sldLayoutMkLst>
            <pc:docMk/>
            <pc:sldMasterMk cId="3595141693" sldId="2147483648"/>
            <pc:sldLayoutMk cId="1620291674" sldId="2147483658"/>
          </pc:sldLayoutMkLst>
        </pc:sldLayoutChg>
        <pc:sldLayoutChg chg="setBg">
          <pc:chgData name="Jacobus Henn" userId="465e2338-f41a-4bbd-9c87-19e54ab3c322" providerId="ADAL" clId="{20AC691C-DFE8-4ACB-963E-2F7745AFE37A}" dt="2025-05-09T08:18:59.597" v="584"/>
          <pc:sldLayoutMkLst>
            <pc:docMk/>
            <pc:sldMasterMk cId="3595141693" sldId="2147483648"/>
            <pc:sldLayoutMk cId="3124827766" sldId="2147483659"/>
          </pc:sldLayoutMkLst>
        </pc:sldLayoutChg>
      </pc:sldMasterChg>
    </pc:docChg>
  </pc:docChgLst>
  <pc:docChgLst>
    <pc:chgData name="Jacobus Henn" userId="465e2338-f41a-4bbd-9c87-19e54ab3c322" providerId="ADAL" clId="{85A63DDE-D601-4CF3-B1A7-CF9A6ABED312}"/>
    <pc:docChg chg="undo custSel modSld">
      <pc:chgData name="Jacobus Henn" userId="465e2338-f41a-4bbd-9c87-19e54ab3c322" providerId="ADAL" clId="{85A63DDE-D601-4CF3-B1A7-CF9A6ABED312}" dt="2025-01-03T10:24:49.530" v="34" actId="1076"/>
      <pc:docMkLst>
        <pc:docMk/>
      </pc:docMkLst>
      <pc:sldChg chg="addSp modSp mod setBg">
        <pc:chgData name="Jacobus Henn" userId="465e2338-f41a-4bbd-9c87-19e54ab3c322" providerId="ADAL" clId="{85A63DDE-D601-4CF3-B1A7-CF9A6ABED312}" dt="2025-01-03T10:24:49.530" v="34" actId="1076"/>
        <pc:sldMkLst>
          <pc:docMk/>
          <pc:sldMk cId="1343649985" sldId="256"/>
        </pc:sldMkLst>
      </pc:sldChg>
      <pc:sldChg chg="addSp modSp mod">
        <pc:chgData name="Jacobus Henn" userId="465e2338-f41a-4bbd-9c87-19e54ab3c322" providerId="ADAL" clId="{85A63DDE-D601-4CF3-B1A7-CF9A6ABED312}" dt="2025-01-03T10:24:33.996" v="31" actId="1076"/>
        <pc:sldMkLst>
          <pc:docMk/>
          <pc:sldMk cId="2575602942" sldId="257"/>
        </pc:sldMkLst>
      </pc:sldChg>
      <pc:sldChg chg="addSp delSp modSp mod">
        <pc:chgData name="Jacobus Henn" userId="465e2338-f41a-4bbd-9c87-19e54ab3c322" providerId="ADAL" clId="{85A63DDE-D601-4CF3-B1A7-CF9A6ABED312}" dt="2025-01-03T10:24:41.469" v="32" actId="14100"/>
        <pc:sldMkLst>
          <pc:docMk/>
          <pc:sldMk cId="2109180179" sldId="259"/>
        </pc:sldMkLst>
      </pc:sldChg>
    </pc:docChg>
  </pc:docChgLst>
  <pc:docChgLst>
    <pc:chgData name="Jacobus Henn" userId="465e2338-f41a-4bbd-9c87-19e54ab3c322" providerId="ADAL" clId="{26FD2ADF-619B-41AD-8511-C63FD040F972}"/>
    <pc:docChg chg="undo custSel addSld delSld modSld">
      <pc:chgData name="Jacobus Henn" userId="465e2338-f41a-4bbd-9c87-19e54ab3c322" providerId="ADAL" clId="{26FD2ADF-619B-41AD-8511-C63FD040F972}" dt="2024-05-27T09:49:39.130" v="1302" actId="2696"/>
      <pc:docMkLst>
        <pc:docMk/>
      </pc:docMkLst>
      <pc:sldChg chg="addSp modSp new mod">
        <pc:chgData name="Jacobus Henn" userId="465e2338-f41a-4bbd-9c87-19e54ab3c322" providerId="ADAL" clId="{26FD2ADF-619B-41AD-8511-C63FD040F972}" dt="2024-05-27T09:48:56.038" v="1299" actId="1076"/>
        <pc:sldMkLst>
          <pc:docMk/>
          <pc:sldMk cId="1343649985" sldId="256"/>
        </pc:sldMkLst>
      </pc:sldChg>
      <pc:sldChg chg="addSp delSp modSp new mod setBg">
        <pc:chgData name="Jacobus Henn" userId="465e2338-f41a-4bbd-9c87-19e54ab3c322" providerId="ADAL" clId="{26FD2ADF-619B-41AD-8511-C63FD040F972}" dt="2024-05-27T09:49:07.248" v="1301" actId="1076"/>
        <pc:sldMkLst>
          <pc:docMk/>
          <pc:sldMk cId="2575602942" sldId="257"/>
        </pc:sldMkLst>
      </pc:sldChg>
      <pc:sldChg chg="modSp new del mod">
        <pc:chgData name="Jacobus Henn" userId="465e2338-f41a-4bbd-9c87-19e54ab3c322" providerId="ADAL" clId="{26FD2ADF-619B-41AD-8511-C63FD040F972}" dt="2024-05-27T09:49:39.130" v="1302" actId="2696"/>
        <pc:sldMkLst>
          <pc:docMk/>
          <pc:sldMk cId="3458176243" sldId="258"/>
        </pc:sldMkLst>
      </pc:sldChg>
      <pc:sldChg chg="addSp delSp modSp add mod">
        <pc:chgData name="Jacobus Henn" userId="465e2338-f41a-4bbd-9c87-19e54ab3c322" providerId="ADAL" clId="{26FD2ADF-619B-41AD-8511-C63FD040F972}" dt="2024-05-27T09:45:18.878" v="1298" actId="1076"/>
        <pc:sldMkLst>
          <pc:docMk/>
          <pc:sldMk cId="2109180179" sldId="259"/>
        </pc:sldMkLst>
      </pc:sldChg>
    </pc:docChg>
  </pc:docChgLst>
  <pc:docChgLst>
    <pc:chgData name="Jacobus Henn" userId="465e2338-f41a-4bbd-9c87-19e54ab3c322" providerId="ADAL" clId="{C17DD194-07F5-4514-A9BF-C70FA7F14702}"/>
    <pc:docChg chg="undo custSel addSld modSld">
      <pc:chgData name="Jacobus Henn" userId="465e2338-f41a-4bbd-9c87-19e54ab3c322" providerId="ADAL" clId="{C17DD194-07F5-4514-A9BF-C70FA7F14702}" dt="2025-05-29T14:07:54.061" v="5483" actId="20577"/>
      <pc:docMkLst>
        <pc:docMk/>
      </pc:docMkLst>
      <pc:sldChg chg="modSp mod">
        <pc:chgData name="Jacobus Henn" userId="465e2338-f41a-4bbd-9c87-19e54ab3c322" providerId="ADAL" clId="{C17DD194-07F5-4514-A9BF-C70FA7F14702}" dt="2025-05-29T12:56:38.069" v="45" actId="20577"/>
        <pc:sldMkLst>
          <pc:docMk/>
          <pc:sldMk cId="1343649985" sldId="256"/>
        </pc:sldMkLst>
        <pc:spChg chg="mod">
          <ac:chgData name="Jacobus Henn" userId="465e2338-f41a-4bbd-9c87-19e54ab3c322" providerId="ADAL" clId="{C17DD194-07F5-4514-A9BF-C70FA7F14702}" dt="2025-05-29T12:56:38.069" v="45" actId="20577"/>
          <ac:spMkLst>
            <pc:docMk/>
            <pc:sldMk cId="1343649985" sldId="256"/>
            <ac:spMk id="3" creationId="{8FCB5E7E-E5A9-7592-69BD-1BCB07757704}"/>
          </ac:spMkLst>
        </pc:spChg>
      </pc:sldChg>
      <pc:sldChg chg="modSp mod">
        <pc:chgData name="Jacobus Henn" userId="465e2338-f41a-4bbd-9c87-19e54ab3c322" providerId="ADAL" clId="{C17DD194-07F5-4514-A9BF-C70FA7F14702}" dt="2025-05-29T13:56:27.604" v="5277" actId="14100"/>
        <pc:sldMkLst>
          <pc:docMk/>
          <pc:sldMk cId="2575602942" sldId="257"/>
        </pc:sldMkLst>
        <pc:spChg chg="mod">
          <ac:chgData name="Jacobus Henn" userId="465e2338-f41a-4bbd-9c87-19e54ab3c322" providerId="ADAL" clId="{C17DD194-07F5-4514-A9BF-C70FA7F14702}" dt="2025-05-29T13:56:27.604" v="5277" actId="14100"/>
          <ac:spMkLst>
            <pc:docMk/>
            <pc:sldMk cId="2575602942" sldId="257"/>
            <ac:spMk id="9" creationId="{765EDB61-D7F5-D67F-4314-77FB68E5B248}"/>
          </ac:spMkLst>
        </pc:spChg>
      </pc:sldChg>
      <pc:sldChg chg="addSp delSp modSp mod setBg setClrOvrMap">
        <pc:chgData name="Jacobus Henn" userId="465e2338-f41a-4bbd-9c87-19e54ab3c322" providerId="ADAL" clId="{C17DD194-07F5-4514-A9BF-C70FA7F14702}" dt="2025-05-29T14:03:24.580" v="5451" actId="403"/>
        <pc:sldMkLst>
          <pc:docMk/>
          <pc:sldMk cId="1538204700" sldId="258"/>
        </pc:sldMkLst>
        <pc:spChg chg="mod">
          <ac:chgData name="Jacobus Henn" userId="465e2338-f41a-4bbd-9c87-19e54ab3c322" providerId="ADAL" clId="{C17DD194-07F5-4514-A9BF-C70FA7F14702}" dt="2025-05-29T13:57:19.622" v="5291" actId="1076"/>
          <ac:spMkLst>
            <pc:docMk/>
            <pc:sldMk cId="1538204700" sldId="258"/>
            <ac:spMk id="2" creationId="{58E56B02-1582-A0AB-DDE0-89F798EFA607}"/>
          </ac:spMkLst>
        </pc:spChg>
        <pc:spChg chg="mod">
          <ac:chgData name="Jacobus Henn" userId="465e2338-f41a-4bbd-9c87-19e54ab3c322" providerId="ADAL" clId="{C17DD194-07F5-4514-A9BF-C70FA7F14702}" dt="2025-05-29T14:03:24.580" v="5451" actId="403"/>
          <ac:spMkLst>
            <pc:docMk/>
            <pc:sldMk cId="1538204700" sldId="258"/>
            <ac:spMk id="9" creationId="{24D2643B-28AB-5C5A-2988-B20342FAD8E7}"/>
          </ac:spMkLst>
        </pc:spChg>
        <pc:spChg chg="del">
          <ac:chgData name="Jacobus Henn" userId="465e2338-f41a-4bbd-9c87-19e54ab3c322" providerId="ADAL" clId="{C17DD194-07F5-4514-A9BF-C70FA7F14702}" dt="2025-05-29T13:56:51.636" v="5278" actId="26606"/>
          <ac:spMkLst>
            <pc:docMk/>
            <pc:sldMk cId="1538204700" sldId="258"/>
            <ac:spMk id="63" creationId="{5CB593EA-2F98-479F-B4C4-F366571FA64D}"/>
          </ac:spMkLst>
        </pc:spChg>
        <pc:spChg chg="del">
          <ac:chgData name="Jacobus Henn" userId="465e2338-f41a-4bbd-9c87-19e54ab3c322" providerId="ADAL" clId="{C17DD194-07F5-4514-A9BF-C70FA7F14702}" dt="2025-05-29T13:56:51.636" v="5278" actId="26606"/>
          <ac:spMkLst>
            <pc:docMk/>
            <pc:sldMk cId="1538204700" sldId="258"/>
            <ac:spMk id="65" creationId="{39BEB6D0-9E4E-4221-93D1-74ABECEE9EFC}"/>
          </ac:spMkLst>
        </pc:spChg>
        <pc:spChg chg="add">
          <ac:chgData name="Jacobus Henn" userId="465e2338-f41a-4bbd-9c87-19e54ab3c322" providerId="ADAL" clId="{C17DD194-07F5-4514-A9BF-C70FA7F14702}" dt="2025-05-29T13:56:51.636" v="5278" actId="26606"/>
          <ac:spMkLst>
            <pc:docMk/>
            <pc:sldMk cId="1538204700" sldId="258"/>
            <ac:spMk id="70" creationId="{A7AE9375-4664-4DB2-922D-2782A6E439AC}"/>
          </ac:spMkLst>
        </pc:spChg>
        <pc:spChg chg="add">
          <ac:chgData name="Jacobus Henn" userId="465e2338-f41a-4bbd-9c87-19e54ab3c322" providerId="ADAL" clId="{C17DD194-07F5-4514-A9BF-C70FA7F14702}" dt="2025-05-29T13:56:51.636" v="5278" actId="26606"/>
          <ac:spMkLst>
            <pc:docMk/>
            <pc:sldMk cId="1538204700" sldId="258"/>
            <ac:spMk id="74" creationId="{C87417AF-190E-4D6E-AFA6-7D3E84B0B430}"/>
          </ac:spMkLst>
        </pc:spChg>
        <pc:spChg chg="add">
          <ac:chgData name="Jacobus Henn" userId="465e2338-f41a-4bbd-9c87-19e54ab3c322" providerId="ADAL" clId="{C17DD194-07F5-4514-A9BF-C70FA7F14702}" dt="2025-05-29T13:56:51.636" v="5278" actId="26606"/>
          <ac:spMkLst>
            <pc:docMk/>
            <pc:sldMk cId="1538204700" sldId="258"/>
            <ac:spMk id="76" creationId="{80B30ED8-273E-4C07-8568-2FE5CC5C483D}"/>
          </ac:spMkLst>
        </pc:spChg>
        <pc:picChg chg="mod ord">
          <ac:chgData name="Jacobus Henn" userId="465e2338-f41a-4bbd-9c87-19e54ab3c322" providerId="ADAL" clId="{C17DD194-07F5-4514-A9BF-C70FA7F14702}" dt="2025-05-29T13:56:51.636" v="5278" actId="26606"/>
          <ac:picMkLst>
            <pc:docMk/>
            <pc:sldMk cId="1538204700" sldId="258"/>
            <ac:picMk id="4" creationId="{E7C3B29C-708A-8A01-4B00-0197CF985096}"/>
          </ac:picMkLst>
        </pc:picChg>
        <pc:picChg chg="del">
          <ac:chgData name="Jacobus Henn" userId="465e2338-f41a-4bbd-9c87-19e54ab3c322" providerId="ADAL" clId="{C17DD194-07F5-4514-A9BF-C70FA7F14702}" dt="2025-05-29T12:58:40.931" v="388" actId="478"/>
          <ac:picMkLst>
            <pc:docMk/>
            <pc:sldMk cId="1538204700" sldId="258"/>
            <ac:picMk id="5" creationId="{6A8680EA-6388-1865-7396-81539484FB09}"/>
          </ac:picMkLst>
        </pc:picChg>
        <pc:picChg chg="del">
          <ac:chgData name="Jacobus Henn" userId="465e2338-f41a-4bbd-9c87-19e54ab3c322" providerId="ADAL" clId="{C17DD194-07F5-4514-A9BF-C70FA7F14702}" dt="2025-05-29T12:58:42.723" v="390" actId="478"/>
          <ac:picMkLst>
            <pc:docMk/>
            <pc:sldMk cId="1538204700" sldId="258"/>
            <ac:picMk id="6" creationId="{3AAEEC06-B7E7-320A-2E5B-D8AFAB9F48A4}"/>
          </ac:picMkLst>
        </pc:picChg>
        <pc:picChg chg="mod ord">
          <ac:chgData name="Jacobus Henn" userId="465e2338-f41a-4bbd-9c87-19e54ab3c322" providerId="ADAL" clId="{C17DD194-07F5-4514-A9BF-C70FA7F14702}" dt="2025-05-29T13:56:58.546" v="5280" actId="14100"/>
          <ac:picMkLst>
            <pc:docMk/>
            <pc:sldMk cId="1538204700" sldId="258"/>
            <ac:picMk id="8" creationId="{8B1B32B4-5EFD-90BF-85AF-3CC4B181A8BA}"/>
          </ac:picMkLst>
        </pc:picChg>
        <pc:picChg chg="del">
          <ac:chgData name="Jacobus Henn" userId="465e2338-f41a-4bbd-9c87-19e54ab3c322" providerId="ADAL" clId="{C17DD194-07F5-4514-A9BF-C70FA7F14702}" dt="2025-05-29T12:58:42.219" v="389" actId="478"/>
          <ac:picMkLst>
            <pc:docMk/>
            <pc:sldMk cId="1538204700" sldId="258"/>
            <ac:picMk id="10" creationId="{C77CFCD3-4215-C908-4814-03057644AA52}"/>
          </ac:picMkLst>
        </pc:picChg>
        <pc:cxnChg chg="add">
          <ac:chgData name="Jacobus Henn" userId="465e2338-f41a-4bbd-9c87-19e54ab3c322" providerId="ADAL" clId="{C17DD194-07F5-4514-A9BF-C70FA7F14702}" dt="2025-05-29T13:56:51.636" v="5278" actId="26606"/>
          <ac:cxnSpMkLst>
            <pc:docMk/>
            <pc:sldMk cId="1538204700" sldId="258"/>
            <ac:cxnSpMk id="72" creationId="{EE504C98-6397-41C1-A8D8-2D9C4ED307E0}"/>
          </ac:cxnSpMkLst>
        </pc:cxnChg>
      </pc:sldChg>
      <pc:sldChg chg="addSp delSp modSp mod">
        <pc:chgData name="Jacobus Henn" userId="465e2338-f41a-4bbd-9c87-19e54ab3c322" providerId="ADAL" clId="{C17DD194-07F5-4514-A9BF-C70FA7F14702}" dt="2025-05-29T14:07:54.061" v="5483" actId="20577"/>
        <pc:sldMkLst>
          <pc:docMk/>
          <pc:sldMk cId="1948004403" sldId="259"/>
        </pc:sldMkLst>
        <pc:spChg chg="mod">
          <ac:chgData name="Jacobus Henn" userId="465e2338-f41a-4bbd-9c87-19e54ab3c322" providerId="ADAL" clId="{C17DD194-07F5-4514-A9BF-C70FA7F14702}" dt="2025-05-29T13:20:54.470" v="2323" actId="14100"/>
          <ac:spMkLst>
            <pc:docMk/>
            <pc:sldMk cId="1948004403" sldId="259"/>
            <ac:spMk id="2" creationId="{61889464-278E-22B4-9290-04F3D768C71A}"/>
          </ac:spMkLst>
        </pc:spChg>
        <pc:spChg chg="mod">
          <ac:chgData name="Jacobus Henn" userId="465e2338-f41a-4bbd-9c87-19e54ab3c322" providerId="ADAL" clId="{C17DD194-07F5-4514-A9BF-C70FA7F14702}" dt="2025-05-29T14:07:54.061" v="5483" actId="20577"/>
          <ac:spMkLst>
            <pc:docMk/>
            <pc:sldMk cId="1948004403" sldId="259"/>
            <ac:spMk id="9" creationId="{43C29B81-D2A4-4C8A-66D3-815DDFDAF50F}"/>
          </ac:spMkLst>
        </pc:spChg>
        <pc:picChg chg="del">
          <ac:chgData name="Jacobus Henn" userId="465e2338-f41a-4bbd-9c87-19e54ab3c322" providerId="ADAL" clId="{C17DD194-07F5-4514-A9BF-C70FA7F14702}" dt="2025-05-29T13:07:18.913" v="1506" actId="478"/>
          <ac:picMkLst>
            <pc:docMk/>
            <pc:sldMk cId="1948004403" sldId="259"/>
            <ac:picMk id="5" creationId="{DF0F465D-1FFE-3D31-16BE-352C6B2FF3E1}"/>
          </ac:picMkLst>
        </pc:picChg>
        <pc:picChg chg="add mod">
          <ac:chgData name="Jacobus Henn" userId="465e2338-f41a-4bbd-9c87-19e54ab3c322" providerId="ADAL" clId="{C17DD194-07F5-4514-A9BF-C70FA7F14702}" dt="2025-05-29T13:08:38.226" v="1513" actId="1076"/>
          <ac:picMkLst>
            <pc:docMk/>
            <pc:sldMk cId="1948004403" sldId="259"/>
            <ac:picMk id="6" creationId="{236FE852-086A-B731-4F04-2CAD0A16FEC1}"/>
          </ac:picMkLst>
        </pc:picChg>
      </pc:sldChg>
      <pc:sldChg chg="addSp delSp modSp mod setBg">
        <pc:chgData name="Jacobus Henn" userId="465e2338-f41a-4bbd-9c87-19e54ab3c322" providerId="ADAL" clId="{C17DD194-07F5-4514-A9BF-C70FA7F14702}" dt="2025-05-29T14:02:56.362" v="5449" actId="1076"/>
        <pc:sldMkLst>
          <pc:docMk/>
          <pc:sldMk cId="2667697382" sldId="260"/>
        </pc:sldMkLst>
        <pc:spChg chg="mod">
          <ac:chgData name="Jacobus Henn" userId="465e2338-f41a-4bbd-9c87-19e54ab3c322" providerId="ADAL" clId="{C17DD194-07F5-4514-A9BF-C70FA7F14702}" dt="2025-05-29T14:02:42.417" v="5442" actId="1076"/>
          <ac:spMkLst>
            <pc:docMk/>
            <pc:sldMk cId="2667697382" sldId="260"/>
            <ac:spMk id="2" creationId="{CE2841E5-7B2B-F506-CEAC-2A0A64838591}"/>
          </ac:spMkLst>
        </pc:spChg>
        <pc:spChg chg="mod ord">
          <ac:chgData name="Jacobus Henn" userId="465e2338-f41a-4bbd-9c87-19e54ab3c322" providerId="ADAL" clId="{C17DD194-07F5-4514-A9BF-C70FA7F14702}" dt="2025-05-29T14:02:56.362" v="5449" actId="1076"/>
          <ac:spMkLst>
            <pc:docMk/>
            <pc:sldMk cId="2667697382" sldId="260"/>
            <ac:spMk id="9" creationId="{7A462DA3-2B41-3EDD-802D-8C3F46540EF6}"/>
          </ac:spMkLst>
        </pc:spChg>
        <pc:spChg chg="add del">
          <ac:chgData name="Jacobus Henn" userId="465e2338-f41a-4bbd-9c87-19e54ab3c322" providerId="ADAL" clId="{C17DD194-07F5-4514-A9BF-C70FA7F14702}" dt="2025-05-29T13:33:19.065" v="3404" actId="26606"/>
          <ac:spMkLst>
            <pc:docMk/>
            <pc:sldMk cId="2667697382" sldId="260"/>
            <ac:spMk id="21" creationId="{5A0118C5-4F8D-4CF4-BADD-53FEACC6C42A}"/>
          </ac:spMkLst>
        </pc:spChg>
        <pc:spChg chg="add del">
          <ac:chgData name="Jacobus Henn" userId="465e2338-f41a-4bbd-9c87-19e54ab3c322" providerId="ADAL" clId="{C17DD194-07F5-4514-A9BF-C70FA7F14702}" dt="2025-05-29T13:33:19.065" v="3404" actId="26606"/>
          <ac:spMkLst>
            <pc:docMk/>
            <pc:sldMk cId="2667697382" sldId="260"/>
            <ac:spMk id="27" creationId="{24F61E28-F51E-44F9-B827-A32BAAABDC4C}"/>
          </ac:spMkLst>
        </pc:spChg>
        <pc:spChg chg="add del">
          <ac:chgData name="Jacobus Henn" userId="465e2338-f41a-4bbd-9c87-19e54ab3c322" providerId="ADAL" clId="{C17DD194-07F5-4514-A9BF-C70FA7F14702}" dt="2025-05-29T13:32:59.522" v="3403" actId="26606"/>
          <ac:spMkLst>
            <pc:docMk/>
            <pc:sldMk cId="2667697382" sldId="260"/>
            <ac:spMk id="44" creationId="{A7AE9375-4664-4DB2-922D-2782A6E439AC}"/>
          </ac:spMkLst>
        </pc:spChg>
        <pc:spChg chg="add del">
          <ac:chgData name="Jacobus Henn" userId="465e2338-f41a-4bbd-9c87-19e54ab3c322" providerId="ADAL" clId="{C17DD194-07F5-4514-A9BF-C70FA7F14702}" dt="2025-05-29T13:32:59.522" v="3403" actId="26606"/>
          <ac:spMkLst>
            <pc:docMk/>
            <pc:sldMk cId="2667697382" sldId="260"/>
            <ac:spMk id="46" creationId="{C87417AF-190E-4D6E-AFA6-7D3E84B0B430}"/>
          </ac:spMkLst>
        </pc:spChg>
        <pc:spChg chg="add del">
          <ac:chgData name="Jacobus Henn" userId="465e2338-f41a-4bbd-9c87-19e54ab3c322" providerId="ADAL" clId="{C17DD194-07F5-4514-A9BF-C70FA7F14702}" dt="2025-05-29T13:32:02.672" v="3391" actId="26606"/>
          <ac:spMkLst>
            <pc:docMk/>
            <pc:sldMk cId="2667697382" sldId="260"/>
            <ac:spMk id="47" creationId="{D7A453D2-15D8-4403-815F-291FA16340D9}"/>
          </ac:spMkLst>
        </pc:spChg>
        <pc:spChg chg="add">
          <ac:chgData name="Jacobus Henn" userId="465e2338-f41a-4bbd-9c87-19e54ab3c322" providerId="ADAL" clId="{C17DD194-07F5-4514-A9BF-C70FA7F14702}" dt="2025-05-29T13:33:19.065" v="3404" actId="26606"/>
          <ac:spMkLst>
            <pc:docMk/>
            <pc:sldMk cId="2667697382" sldId="260"/>
            <ac:spMk id="48" creationId="{5A0118C5-4F8D-4CF4-BADD-53FEACC6C42A}"/>
          </ac:spMkLst>
        </pc:spChg>
        <pc:spChg chg="add del">
          <ac:chgData name="Jacobus Henn" userId="465e2338-f41a-4bbd-9c87-19e54ab3c322" providerId="ADAL" clId="{C17DD194-07F5-4514-A9BF-C70FA7F14702}" dt="2025-05-29T13:32:02.672" v="3391" actId="26606"/>
          <ac:spMkLst>
            <pc:docMk/>
            <pc:sldMk cId="2667697382" sldId="260"/>
            <ac:spMk id="49" creationId="{8161EA6B-09CA-445B-AB0D-8DF76FA92DEF}"/>
          </ac:spMkLst>
        </pc:spChg>
        <pc:spChg chg="add del">
          <ac:chgData name="Jacobus Henn" userId="465e2338-f41a-4bbd-9c87-19e54ab3c322" providerId="ADAL" clId="{C17DD194-07F5-4514-A9BF-C70FA7F14702}" dt="2025-05-29T13:32:59.522" v="3403" actId="26606"/>
          <ac:spMkLst>
            <pc:docMk/>
            <pc:sldMk cId="2667697382" sldId="260"/>
            <ac:spMk id="53" creationId="{80B30ED8-273E-4C07-8568-2FE5CC5C483D}"/>
          </ac:spMkLst>
        </pc:spChg>
        <pc:spChg chg="add del">
          <ac:chgData name="Jacobus Henn" userId="465e2338-f41a-4bbd-9c87-19e54ab3c322" providerId="ADAL" clId="{C17DD194-07F5-4514-A9BF-C70FA7F14702}" dt="2025-05-29T13:32:02.672" v="3391" actId="26606"/>
          <ac:spMkLst>
            <pc:docMk/>
            <pc:sldMk cId="2667697382" sldId="260"/>
            <ac:spMk id="59" creationId="{B8114C98-A349-4111-A123-E8EAB86ABE30}"/>
          </ac:spMkLst>
        </pc:spChg>
        <pc:spChg chg="add">
          <ac:chgData name="Jacobus Henn" userId="465e2338-f41a-4bbd-9c87-19e54ab3c322" providerId="ADAL" clId="{C17DD194-07F5-4514-A9BF-C70FA7F14702}" dt="2025-05-29T13:33:19.065" v="3404" actId="26606"/>
          <ac:spMkLst>
            <pc:docMk/>
            <pc:sldMk cId="2667697382" sldId="260"/>
            <ac:spMk id="64" creationId="{C4C270DE-0BEB-4372-B440-7EADA6FAFA55}"/>
          </ac:spMkLst>
        </pc:spChg>
        <pc:spChg chg="add">
          <ac:chgData name="Jacobus Henn" userId="465e2338-f41a-4bbd-9c87-19e54ab3c322" providerId="ADAL" clId="{C17DD194-07F5-4514-A9BF-C70FA7F14702}" dt="2025-05-29T13:33:19.065" v="3404" actId="26606"/>
          <ac:spMkLst>
            <pc:docMk/>
            <pc:sldMk cId="2667697382" sldId="260"/>
            <ac:spMk id="66" creationId="{757ACA0C-8702-4043-8D4D-582EAEDF1CF8}"/>
          </ac:spMkLst>
        </pc:spChg>
        <pc:spChg chg="add del">
          <ac:chgData name="Jacobus Henn" userId="465e2338-f41a-4bbd-9c87-19e54ab3c322" providerId="ADAL" clId="{C17DD194-07F5-4514-A9BF-C70FA7F14702}" dt="2025-05-29T13:32:02.672" v="3391" actId="26606"/>
          <ac:spMkLst>
            <pc:docMk/>
            <pc:sldMk cId="2667697382" sldId="260"/>
            <ac:spMk id="67" creationId="{E2D3D3F2-ABBB-4453-B1C5-1BEBF7E4DD56}"/>
          </ac:spMkLst>
        </pc:spChg>
        <pc:grpChg chg="add del">
          <ac:chgData name="Jacobus Henn" userId="465e2338-f41a-4bbd-9c87-19e54ab3c322" providerId="ADAL" clId="{C17DD194-07F5-4514-A9BF-C70FA7F14702}" dt="2025-05-29T13:32:59.522" v="3403" actId="26606"/>
          <ac:grpSpMkLst>
            <pc:docMk/>
            <pc:sldMk cId="2667697382" sldId="260"/>
            <ac:grpSpMk id="23" creationId="{732A444C-81CA-4D10-998B-529CE31D356C}"/>
          </ac:grpSpMkLst>
        </pc:grpChg>
        <pc:grpChg chg="add">
          <ac:chgData name="Jacobus Henn" userId="465e2338-f41a-4bbd-9c87-19e54ab3c322" providerId="ADAL" clId="{C17DD194-07F5-4514-A9BF-C70FA7F14702}" dt="2025-05-29T13:33:19.065" v="3404" actId="26606"/>
          <ac:grpSpMkLst>
            <pc:docMk/>
            <pc:sldMk cId="2667697382" sldId="260"/>
            <ac:grpSpMk id="63" creationId="{D92F9A1A-77F4-4E16-958B-64BB489FFEBC}"/>
          </ac:grpSpMkLst>
        </pc:grpChg>
        <pc:picChg chg="mod ord">
          <ac:chgData name="Jacobus Henn" userId="465e2338-f41a-4bbd-9c87-19e54ab3c322" providerId="ADAL" clId="{C17DD194-07F5-4514-A9BF-C70FA7F14702}" dt="2025-05-29T13:58:47.122" v="5329" actId="1076"/>
          <ac:picMkLst>
            <pc:docMk/>
            <pc:sldMk cId="2667697382" sldId="260"/>
            <ac:picMk id="4" creationId="{E1FE221F-B07F-0815-CB07-24AFB13A406C}"/>
          </ac:picMkLst>
        </pc:picChg>
        <pc:picChg chg="add mod">
          <ac:chgData name="Jacobus Henn" userId="465e2338-f41a-4bbd-9c87-19e54ab3c322" providerId="ADAL" clId="{C17DD194-07F5-4514-A9BF-C70FA7F14702}" dt="2025-05-29T13:33:52.798" v="3415" actId="1076"/>
          <ac:picMkLst>
            <pc:docMk/>
            <pc:sldMk cId="2667697382" sldId="260"/>
            <ac:picMk id="5" creationId="{152025A4-2EDB-4498-BBE0-EAD7220A6F97}"/>
          </ac:picMkLst>
        </pc:picChg>
        <pc:picChg chg="del">
          <ac:chgData name="Jacobus Henn" userId="465e2338-f41a-4bbd-9c87-19e54ab3c322" providerId="ADAL" clId="{C17DD194-07F5-4514-A9BF-C70FA7F14702}" dt="2025-05-29T13:31:14.690" v="3384" actId="478"/>
          <ac:picMkLst>
            <pc:docMk/>
            <pc:sldMk cId="2667697382" sldId="260"/>
            <ac:picMk id="8" creationId="{CCC3B16D-5F89-D8F2-14C4-0514A45692EE}"/>
          </ac:picMkLst>
        </pc:picChg>
      </pc:sldChg>
      <pc:sldChg chg="addSp delSp modSp mod">
        <pc:chgData name="Jacobus Henn" userId="465e2338-f41a-4bbd-9c87-19e54ab3c322" providerId="ADAL" clId="{C17DD194-07F5-4514-A9BF-C70FA7F14702}" dt="2025-05-29T14:01:05.019" v="5379" actId="20577"/>
        <pc:sldMkLst>
          <pc:docMk/>
          <pc:sldMk cId="1542976476" sldId="261"/>
        </pc:sldMkLst>
        <pc:spChg chg="mod">
          <ac:chgData name="Jacobus Henn" userId="465e2338-f41a-4bbd-9c87-19e54ab3c322" providerId="ADAL" clId="{C17DD194-07F5-4514-A9BF-C70FA7F14702}" dt="2025-05-29T13:34:28.710" v="3478" actId="20577"/>
          <ac:spMkLst>
            <pc:docMk/>
            <pc:sldMk cId="1542976476" sldId="261"/>
            <ac:spMk id="2" creationId="{9F1BCA69-2EF0-A02A-CD5C-51D7F49C6148}"/>
          </ac:spMkLst>
        </pc:spChg>
        <pc:spChg chg="add del mod">
          <ac:chgData name="Jacobus Henn" userId="465e2338-f41a-4bbd-9c87-19e54ab3c322" providerId="ADAL" clId="{C17DD194-07F5-4514-A9BF-C70FA7F14702}" dt="2025-05-29T13:45:23.183" v="4365" actId="478"/>
          <ac:spMkLst>
            <pc:docMk/>
            <pc:sldMk cId="1542976476" sldId="261"/>
            <ac:spMk id="8" creationId="{01B2FED0-2A2C-BA6C-62B1-90CA45B292E3}"/>
          </ac:spMkLst>
        </pc:spChg>
        <pc:spChg chg="mod">
          <ac:chgData name="Jacobus Henn" userId="465e2338-f41a-4bbd-9c87-19e54ab3c322" providerId="ADAL" clId="{C17DD194-07F5-4514-A9BF-C70FA7F14702}" dt="2025-05-29T13:34:34.546" v="3479" actId="6549"/>
          <ac:spMkLst>
            <pc:docMk/>
            <pc:sldMk cId="1542976476" sldId="261"/>
            <ac:spMk id="9" creationId="{F5C1B70C-2CF5-5462-8D01-0CAB53A54ECA}"/>
          </ac:spMkLst>
        </pc:spChg>
        <pc:spChg chg="add mod">
          <ac:chgData name="Jacobus Henn" userId="465e2338-f41a-4bbd-9c87-19e54ab3c322" providerId="ADAL" clId="{C17DD194-07F5-4514-A9BF-C70FA7F14702}" dt="2025-05-29T14:01:05.019" v="5379" actId="20577"/>
          <ac:spMkLst>
            <pc:docMk/>
            <pc:sldMk cId="1542976476" sldId="261"/>
            <ac:spMk id="10" creationId="{D33B673A-DF2F-8F41-B8DE-41FFCC6795EB}"/>
          </ac:spMkLst>
        </pc:spChg>
        <pc:picChg chg="mod">
          <ac:chgData name="Jacobus Henn" userId="465e2338-f41a-4bbd-9c87-19e54ab3c322" providerId="ADAL" clId="{C17DD194-07F5-4514-A9BF-C70FA7F14702}" dt="2025-05-29T14:00:05.351" v="5348" actId="1076"/>
          <ac:picMkLst>
            <pc:docMk/>
            <pc:sldMk cId="1542976476" sldId="261"/>
            <ac:picMk id="4" creationId="{9E906F07-7923-4AD2-18CE-CFED3C231922}"/>
          </ac:picMkLst>
        </pc:picChg>
        <pc:picChg chg="del">
          <ac:chgData name="Jacobus Henn" userId="465e2338-f41a-4bbd-9c87-19e54ab3c322" providerId="ADAL" clId="{C17DD194-07F5-4514-A9BF-C70FA7F14702}" dt="2025-05-29T13:34:06.349" v="3417" actId="478"/>
          <ac:picMkLst>
            <pc:docMk/>
            <pc:sldMk cId="1542976476" sldId="261"/>
            <ac:picMk id="5" creationId="{51FD4FFB-3F78-4AB7-F922-EC42FA1F5B1F}"/>
          </ac:picMkLst>
        </pc:picChg>
        <pc:picChg chg="add mod">
          <ac:chgData name="Jacobus Henn" userId="465e2338-f41a-4bbd-9c87-19e54ab3c322" providerId="ADAL" clId="{C17DD194-07F5-4514-A9BF-C70FA7F14702}" dt="2025-05-29T14:00:08.966" v="5349" actId="1076"/>
          <ac:picMkLst>
            <pc:docMk/>
            <pc:sldMk cId="1542976476" sldId="261"/>
            <ac:picMk id="6" creationId="{DBA20235-AA47-AEA9-9974-46F9D310DBCD}"/>
          </ac:picMkLst>
        </pc:picChg>
        <pc:picChg chg="del">
          <ac:chgData name="Jacobus Henn" userId="465e2338-f41a-4bbd-9c87-19e54ab3c322" providerId="ADAL" clId="{C17DD194-07F5-4514-A9BF-C70FA7F14702}" dt="2025-05-29T13:34:07.032" v="3418" actId="478"/>
          <ac:picMkLst>
            <pc:docMk/>
            <pc:sldMk cId="1542976476" sldId="261"/>
            <ac:picMk id="7" creationId="{361346C0-B9B3-F96A-AEDE-E07C83FB81FD}"/>
          </ac:picMkLst>
        </pc:picChg>
      </pc:sldChg>
      <pc:sldChg chg="addSp delSp modSp mod">
        <pc:chgData name="Jacobus Henn" userId="465e2338-f41a-4bbd-9c87-19e54ab3c322" providerId="ADAL" clId="{C17DD194-07F5-4514-A9BF-C70FA7F14702}" dt="2025-05-29T14:04:00.944" v="5455" actId="1076"/>
        <pc:sldMkLst>
          <pc:docMk/>
          <pc:sldMk cId="1307569192" sldId="262"/>
        </pc:sldMkLst>
        <pc:spChg chg="mod">
          <ac:chgData name="Jacobus Henn" userId="465e2338-f41a-4bbd-9c87-19e54ab3c322" providerId="ADAL" clId="{C17DD194-07F5-4514-A9BF-C70FA7F14702}" dt="2025-05-29T14:03:57.141" v="5454" actId="1076"/>
          <ac:spMkLst>
            <pc:docMk/>
            <pc:sldMk cId="1307569192" sldId="262"/>
            <ac:spMk id="2" creationId="{F0DA98D9-1443-E1B3-400B-726BB5F8A783}"/>
          </ac:spMkLst>
        </pc:spChg>
        <pc:spChg chg="add mod">
          <ac:chgData name="Jacobus Henn" userId="465e2338-f41a-4bbd-9c87-19e54ab3c322" providerId="ADAL" clId="{C17DD194-07F5-4514-A9BF-C70FA7F14702}" dt="2025-05-29T14:04:00.944" v="5455" actId="1076"/>
          <ac:spMkLst>
            <pc:docMk/>
            <pc:sldMk cId="1307569192" sldId="262"/>
            <ac:spMk id="3" creationId="{773B24FB-C331-C632-20A0-5EAAA29EC436}"/>
          </ac:spMkLst>
        </pc:spChg>
        <pc:spChg chg="mod">
          <ac:chgData name="Jacobus Henn" userId="465e2338-f41a-4bbd-9c87-19e54ab3c322" providerId="ADAL" clId="{C17DD194-07F5-4514-A9BF-C70FA7F14702}" dt="2025-05-29T13:46:09.632" v="4369" actId="6549"/>
          <ac:spMkLst>
            <pc:docMk/>
            <pc:sldMk cId="1307569192" sldId="262"/>
            <ac:spMk id="9" creationId="{595D6577-942C-5DFA-6CEE-DE522BADC0CB}"/>
          </ac:spMkLst>
        </pc:spChg>
        <pc:picChg chg="mod">
          <ac:chgData name="Jacobus Henn" userId="465e2338-f41a-4bbd-9c87-19e54ab3c322" providerId="ADAL" clId="{C17DD194-07F5-4514-A9BF-C70FA7F14702}" dt="2025-05-29T13:46:53.289" v="4415" actId="14100"/>
          <ac:picMkLst>
            <pc:docMk/>
            <pc:sldMk cId="1307569192" sldId="262"/>
            <ac:picMk id="4" creationId="{11ADE873-CB17-6905-7AFD-74365C6AEF60}"/>
          </ac:picMkLst>
        </pc:picChg>
        <pc:picChg chg="del">
          <ac:chgData name="Jacobus Henn" userId="465e2338-f41a-4bbd-9c87-19e54ab3c322" providerId="ADAL" clId="{C17DD194-07F5-4514-A9BF-C70FA7F14702}" dt="2025-05-29T13:46:11.255" v="4370" actId="478"/>
          <ac:picMkLst>
            <pc:docMk/>
            <pc:sldMk cId="1307569192" sldId="262"/>
            <ac:picMk id="6" creationId="{53D28658-21CF-5BCB-F98A-9A488FABD4BD}"/>
          </ac:picMkLst>
        </pc:picChg>
        <pc:picChg chg="del">
          <ac:chgData name="Jacobus Henn" userId="465e2338-f41a-4bbd-9c87-19e54ab3c322" providerId="ADAL" clId="{C17DD194-07F5-4514-A9BF-C70FA7F14702}" dt="2025-05-29T13:46:46.050" v="4413" actId="478"/>
          <ac:picMkLst>
            <pc:docMk/>
            <pc:sldMk cId="1307569192" sldId="262"/>
            <ac:picMk id="11" creationId="{BC2EE340-FE23-73B1-25FC-8CC976D6799E}"/>
          </ac:picMkLst>
        </pc:picChg>
        <pc:picChg chg="mod">
          <ac:chgData name="Jacobus Henn" userId="465e2338-f41a-4bbd-9c87-19e54ab3c322" providerId="ADAL" clId="{C17DD194-07F5-4514-A9BF-C70FA7F14702}" dt="2025-05-29T14:02:22.044" v="5438" actId="14100"/>
          <ac:picMkLst>
            <pc:docMk/>
            <pc:sldMk cId="1307569192" sldId="262"/>
            <ac:picMk id="14" creationId="{31D7FB71-F25A-C35D-DA9E-2EDD3D25081C}"/>
          </ac:picMkLst>
        </pc:picChg>
      </pc:sldChg>
      <pc:sldChg chg="addSp delSp modSp add mod">
        <pc:chgData name="Jacobus Henn" userId="465e2338-f41a-4bbd-9c87-19e54ab3c322" providerId="ADAL" clId="{C17DD194-07F5-4514-A9BF-C70FA7F14702}" dt="2025-05-29T13:55:32.014" v="5219" actId="1076"/>
        <pc:sldMkLst>
          <pc:docMk/>
          <pc:sldMk cId="1424400310" sldId="263"/>
        </pc:sldMkLst>
        <pc:spChg chg="mod">
          <ac:chgData name="Jacobus Henn" userId="465e2338-f41a-4bbd-9c87-19e54ab3c322" providerId="ADAL" clId="{C17DD194-07F5-4514-A9BF-C70FA7F14702}" dt="2025-05-29T13:54:11.560" v="5208" actId="20577"/>
          <ac:spMkLst>
            <pc:docMk/>
            <pc:sldMk cId="1424400310" sldId="263"/>
            <ac:spMk id="2" creationId="{A190323C-AC27-9A49-1502-62A52893D88F}"/>
          </ac:spMkLst>
        </pc:spChg>
        <pc:spChg chg="del mod">
          <ac:chgData name="Jacobus Henn" userId="465e2338-f41a-4bbd-9c87-19e54ab3c322" providerId="ADAL" clId="{C17DD194-07F5-4514-A9BF-C70FA7F14702}" dt="2025-05-29T13:54:22.402" v="5210" actId="478"/>
          <ac:spMkLst>
            <pc:docMk/>
            <pc:sldMk cId="1424400310" sldId="263"/>
            <ac:spMk id="3" creationId="{5CC1102F-E28D-971C-5308-106BDB4E5585}"/>
          </ac:spMkLst>
        </pc:spChg>
        <pc:spChg chg="add mod">
          <ac:chgData name="Jacobus Henn" userId="465e2338-f41a-4bbd-9c87-19e54ab3c322" providerId="ADAL" clId="{C17DD194-07F5-4514-A9BF-C70FA7F14702}" dt="2025-05-29T13:55:18.701" v="5217" actId="14100"/>
          <ac:spMkLst>
            <pc:docMk/>
            <pc:sldMk cId="1424400310" sldId="263"/>
            <ac:spMk id="7" creationId="{9C2B64B2-8D20-D24E-DE7E-9310806D4A86}"/>
          </ac:spMkLst>
        </pc:spChg>
        <pc:picChg chg="mod">
          <ac:chgData name="Jacobus Henn" userId="465e2338-f41a-4bbd-9c87-19e54ab3c322" providerId="ADAL" clId="{C17DD194-07F5-4514-A9BF-C70FA7F14702}" dt="2025-05-29T13:55:32.014" v="5219" actId="1076"/>
          <ac:picMkLst>
            <pc:docMk/>
            <pc:sldMk cId="1424400310" sldId="263"/>
            <ac:picMk id="4" creationId="{7C920EEF-3820-CCCD-D08A-B9315D9355BE}"/>
          </ac:picMkLst>
        </pc:picChg>
        <pc:picChg chg="add mod">
          <ac:chgData name="Jacobus Henn" userId="465e2338-f41a-4bbd-9c87-19e54ab3c322" providerId="ADAL" clId="{C17DD194-07F5-4514-A9BF-C70FA7F14702}" dt="2025-05-29T13:55:21.668" v="5218" actId="1076"/>
          <ac:picMkLst>
            <pc:docMk/>
            <pc:sldMk cId="1424400310" sldId="263"/>
            <ac:picMk id="6" creationId="{5F2D365B-43D6-2274-0F5B-BC4E7893BE63}"/>
          </ac:picMkLst>
        </pc:picChg>
        <pc:picChg chg="del">
          <ac:chgData name="Jacobus Henn" userId="465e2338-f41a-4bbd-9c87-19e54ab3c322" providerId="ADAL" clId="{C17DD194-07F5-4514-A9BF-C70FA7F14702}" dt="2025-05-29T13:54:24.186" v="5211" actId="478"/>
          <ac:picMkLst>
            <pc:docMk/>
            <pc:sldMk cId="1424400310" sldId="263"/>
            <ac:picMk id="14" creationId="{E49649FA-9910-4CD7-50CE-D353E68F1E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EADD-5117-38A1-3CFF-91E3C6B1F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66BAA-6690-D396-27CA-C12500314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0BD00-9B09-CB26-4BE6-87754AE6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8353-FA0E-45EF-BE14-78EC82B1D1A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8F390-0A55-6C29-3DAA-1403996C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85CFA-7BC3-BC23-4DA1-EF7CF6CF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8B8-FBA4-4E6E-A6D2-5E6B86DE8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0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16CE-3DC7-B80D-EC5F-9E313B39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6B207-1420-959A-9D59-17FB802EB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FA6DF-DE85-3F34-08E0-AD9B282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8353-FA0E-45EF-BE14-78EC82B1D1A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5FF42-EE22-8B8F-D019-2A517687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32940-764F-4AD4-0977-67F2E1F2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8B8-FBA4-4E6E-A6D2-5E6B86DE8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9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363667-EE88-D82F-9C2C-813EFCCE0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C64D1-7289-047C-1B64-E04CBA187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5D61C-E887-D0EF-ECD4-D730A1C6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8353-FA0E-45EF-BE14-78EC82B1D1A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05024-15AD-E430-EA4D-4D1EED28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8ED6C-EC8E-064D-17DB-C45538FD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8B8-FBA4-4E6E-A6D2-5E6B86DE8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2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5737-91D3-94B0-A6E3-B4F3AE13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3B0A1-5D1F-C096-0EDD-DB59101B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91363-2FA1-2EBD-7793-9545C56D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8353-FA0E-45EF-BE14-78EC82B1D1A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56654-6B5E-8C7E-8AB5-F8288B40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FE6F3-9284-F525-76BB-4FE65992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8B8-FBA4-4E6E-A6D2-5E6B86DE8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9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CA1D-EDCE-C8D3-4DF0-30DD94C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00DE8-3308-59FE-15E7-212A7EB77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F2C16-5FD3-D48D-EF74-7465AA81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8353-FA0E-45EF-BE14-78EC82B1D1A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3A754-5F74-9047-16DD-CE5AC6E1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59BC-A261-9858-EB12-386912E8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8B8-FBA4-4E6E-A6D2-5E6B86DE8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45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D436-E05B-ED0A-12DC-3EBC5E16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D717A-96EA-17D9-E5FE-85469670E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D40BD-CD22-4EC9-F729-B663494F1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4EE7D-8BA7-7522-7E77-F6812BFD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8353-FA0E-45EF-BE14-78EC82B1D1A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F5057-0E75-CB84-B111-327CD476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7A4E0-28D7-B0B3-60DD-496841F8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8B8-FBA4-4E6E-A6D2-5E6B86DE8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6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5688-51EB-7035-B26E-85C26917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E3E13-9101-AA8F-520D-9D496D5A9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1AA98-B4E3-E5D9-4ED3-0947BDB65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6AF53-0C17-4E46-9F03-578569F62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E510B-BAB4-4C08-CD50-CFAF0E2AE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0B3A5-738B-ED2F-885D-6F672738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8353-FA0E-45EF-BE14-78EC82B1D1A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ECCB37-D222-E548-68F4-6711DD9D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DA5469-40B3-6FC5-4C6F-6F388773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8B8-FBA4-4E6E-A6D2-5E6B86DE8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3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2C9F-837D-DBC9-B176-8D532CF2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65A2F-4689-6DEB-E877-6AAE6C18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8353-FA0E-45EF-BE14-78EC82B1D1A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0CBFE-4A42-1DDC-CA47-DF04E8CE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E01EB-4D9B-BD5B-2D06-11484DB6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8B8-FBA4-4E6E-A6D2-5E6B86DE8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3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1B2E8-B99B-6A74-173D-D3AFD673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8353-FA0E-45EF-BE14-78EC82B1D1A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100B1-6A2E-D704-91FB-21F6E80E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5A395-DF1B-C411-EA07-F96C2F75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8B8-FBA4-4E6E-A6D2-5E6B86DE8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8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AE36-7871-97AB-2FC7-6EBC7EC1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DBFB0-1CEF-F2CD-2563-9BA55EE1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E82BB-D92E-06C6-4FF5-39789B0E7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591EF-E1A6-C1F6-52E0-8CCC072B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8353-FA0E-45EF-BE14-78EC82B1D1A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61AC0-0FD6-6F01-B41E-F960017A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79D0D-7E81-718C-A4E8-A0E77187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8B8-FBA4-4E6E-A6D2-5E6B86DE8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44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0603-4163-6D2B-949F-C36B146B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9D0CC-E869-FD42-F1F7-9DCAC0A83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CC0A3-2005-F35C-6FDA-2A7BC55D9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8D65B-6E2A-5AA9-3AD1-934833F2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8353-FA0E-45EF-BE14-78EC82B1D1A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91EB1-6231-8640-0950-AD7C474C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6F10B-63EA-2ED9-EC71-8D279879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58B8-FBA4-4E6E-A6D2-5E6B86DE8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06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B75B5-0112-2DB5-8561-A430D923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2C186-B037-AE6C-B1DB-FA2537E01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292A3-D681-1E68-050D-AA7A9D4EC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218353-FA0E-45EF-BE14-78EC82B1D1A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221F2-8631-8F47-D943-3DD212D33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9B88B-2401-0278-EC30-E5E6B4D62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558B8-FBA4-4E6E-A6D2-5E6B86DE8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4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mb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nakesarelong.blogspot.com/2017/0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ssolutionsint.blogspot.com/2023/06/primeros-auxilios-y-manejo-d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pss/135940795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a-z-animals.com/animals/comparison/black-mamba-vs-rattlesnak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4D5922-434B-4829-B93E-02DC38A29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5FBA24-5C01-4635-A984-1DB6E340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C1B406-D643-4021-A6F0-2DD546697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D1F6522-8579-43DA-854A-E28CBE13D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9320D87-73DD-4D15-A224-C8D8EEC9A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78418DD-1013-4BBE-9E02-1D4D1233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281D6D-7CDF-4C97-B54C-5FE6177B5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B64A9F5-F5A7-4276-A229-C498B4A8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A44C9B9-09AE-4D78-BBB5-972FB6088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4902F7-9896-22E7-33F6-6A28F6AAE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6236" y="1346674"/>
            <a:ext cx="6341652" cy="2819399"/>
          </a:xfrm>
          <a:noFill/>
        </p:spPr>
        <p:txBody>
          <a:bodyPr anchor="b">
            <a:normAutofit/>
          </a:bodyPr>
          <a:lstStyle/>
          <a:p>
            <a:r>
              <a:rPr lang="en-GB" sz="4800" u="sng" dirty="0">
                <a:solidFill>
                  <a:schemeClr val="bg1"/>
                </a:solidFill>
              </a:rPr>
              <a:t>Snake Conservation Association Of Namibia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D2BC472-0671-410F-BA77-E46AA6210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734301" y="849622"/>
            <a:ext cx="304800" cy="429768"/>
            <a:chOff x="215328" y="-46937"/>
            <a:chExt cx="304800" cy="277384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C68B2A3-267E-4DE4-8DD5-C0378482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6474CC6-D7FB-4A38-8991-680F048CF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5825D0E-A1E4-4466-81B2-33325B3B3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1BD1E16-C3EF-4A05-9C71-590A55BFC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5819102A-0400-4C1F-8614-973F5262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1A0CF5C-68C2-4432-BC2D-5A124C7B6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77278" y="4945279"/>
            <a:ext cx="1285875" cy="549007"/>
            <a:chOff x="7029447" y="3514725"/>
            <a:chExt cx="1285875" cy="54900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3E76A51-C6FF-4566-9670-D405D4DA7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069446D-7888-44DB-87EF-972BCEA0A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450BCE5-EB53-44C2-B9B9-771BAD516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B2D4461-C687-4A45-933F-C4CCB4E24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CF1485CA-41D2-421F-B28D-15EF845D5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4ED96A1-E6CA-493F-8610-6B8B7A28E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C9231B8-0812-4FDE-9AC6-94984E20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BF59FE3-7AD8-46E8-9440-D26863994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EEEDF00-F676-4147-BAF0-64840E285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4D3F73A-55E6-4A58-872D-BE9E9C7C3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FCB5E7E-E5A9-7592-69BD-1BCB07757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2418" y="4494583"/>
            <a:ext cx="6341652" cy="245306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</a:rPr>
              <a:t>EduConservation</a:t>
            </a:r>
            <a:r>
              <a:rPr lang="en-GB" dirty="0">
                <a:solidFill>
                  <a:schemeClr val="bg1"/>
                </a:solidFill>
              </a:rPr>
              <a:t> Seminar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logo of a bird&#10;&#10;Description automatically generated">
            <a:extLst>
              <a:ext uri="{FF2B5EF4-FFF2-40B4-BE49-F238E27FC236}">
                <a16:creationId xmlns:a16="http://schemas.microsoft.com/office/drawing/2014/main" id="{85030D37-BD3F-934D-8C84-1ABD332DC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34" y="587843"/>
            <a:ext cx="3622151" cy="16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4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1937A-9849-47C6-3736-A39BF066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Program Index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5EDB61-D7F5-D67F-4314-77FB68E5B248}"/>
              </a:ext>
            </a:extLst>
          </p:cNvPr>
          <p:cNvSpPr txBox="1"/>
          <p:nvPr/>
        </p:nvSpPr>
        <p:spPr>
          <a:xfrm>
            <a:off x="978190" y="2847742"/>
            <a:ext cx="5082745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does SCAN do?.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Annual statistics.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Educational Sessions.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Medical Information Sessions.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Community work and Research.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b="1" u="sng" dirty="0">
                <a:solidFill>
                  <a:schemeClr val="bg1"/>
                </a:solidFill>
              </a:rPr>
              <a:t>Conservation through Education”</a:t>
            </a:r>
          </a:p>
        </p:txBody>
      </p:sp>
      <p:pic>
        <p:nvPicPr>
          <p:cNvPr id="5" name="Picture 4" descr="Close-up of a snake's head&#10;&#10;AI-generated content may be incorrect.">
            <a:extLst>
              <a:ext uri="{FF2B5EF4-FFF2-40B4-BE49-F238E27FC236}">
                <a16:creationId xmlns:a16="http://schemas.microsoft.com/office/drawing/2014/main" id="{0D9D5659-FB3F-E0A1-257F-944F74AAB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5193" y="676615"/>
            <a:ext cx="3588640" cy="217112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of a bird&#10;&#10;Description automatically generated">
            <a:extLst>
              <a:ext uri="{FF2B5EF4-FFF2-40B4-BE49-F238E27FC236}">
                <a16:creationId xmlns:a16="http://schemas.microsoft.com/office/drawing/2014/main" id="{1854D3E9-4DA5-3351-B73B-932B7F43E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1" y="4288174"/>
            <a:ext cx="3588640" cy="166871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0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BB5EA2-E397-A3D2-E85A-4AFFA6F8E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56B02-1582-A0AB-DDE0-89F798EF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52" y="-93250"/>
            <a:ext cx="5541364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What does SCAN do?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D2643B-28AB-5C5A-2988-B20342FAD8E7}"/>
              </a:ext>
            </a:extLst>
          </p:cNvPr>
          <p:cNvSpPr txBox="1"/>
          <p:nvPr/>
        </p:nvSpPr>
        <p:spPr>
          <a:xfrm>
            <a:off x="370668" y="2119591"/>
            <a:ext cx="5725332" cy="4601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Non-Profit, Volunteer organization. (All members have regular jobs.)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Removal and Relocation of snakes caught in the city.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Educational and Information talks to create awareness about snakes and the importance of conservation and preservation.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Professional Handling courses to the Tourism industry for lodges and guides, the mining industry and the Security industry.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Public and Educational information sessions.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Various research projects that includes relocation effectiveness, venom and DNA sequencing projects.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All of the above depend on DONATIONS and are mostly self funded.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 descr="A snake with its mouth open&#10;&#10;AI-generated content may be incorrect.">
            <a:extLst>
              <a:ext uri="{FF2B5EF4-FFF2-40B4-BE49-F238E27FC236}">
                <a16:creationId xmlns:a16="http://schemas.microsoft.com/office/drawing/2014/main" id="{8B1B32B4-5EFD-90BF-85AF-3CC4B181A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938" r="13676"/>
          <a:stretch/>
        </p:blipFill>
        <p:spPr>
          <a:xfrm>
            <a:off x="7045377" y="174298"/>
            <a:ext cx="2777071" cy="316300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of a bird&#10;&#10;Description automatically generated">
            <a:extLst>
              <a:ext uri="{FF2B5EF4-FFF2-40B4-BE49-F238E27FC236}">
                <a16:creationId xmlns:a16="http://schemas.microsoft.com/office/drawing/2014/main" id="{E7C3B29C-708A-8A01-4B00-0197CF985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7" r="27509" b="2"/>
          <a:stretch/>
        </p:blipFill>
        <p:spPr>
          <a:xfrm>
            <a:off x="8610036" y="3730267"/>
            <a:ext cx="2445889" cy="2784532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0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1C017-EFAA-B448-498E-8C8848CCD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89464-278E-22B4-9290-04F3D768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646" y="581501"/>
            <a:ext cx="5496539" cy="131462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u="sng" dirty="0">
                <a:solidFill>
                  <a:schemeClr val="bg1"/>
                </a:solidFill>
              </a:rPr>
              <a:t>Statistics:</a:t>
            </a:r>
            <a:br>
              <a:rPr lang="en-US" sz="3600" u="sng" dirty="0">
                <a:solidFill>
                  <a:schemeClr val="bg1"/>
                </a:solidFill>
              </a:rPr>
            </a:b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29B81-D2A4-4C8A-66D3-815DDFDAF50F}"/>
              </a:ext>
            </a:extLst>
          </p:cNvPr>
          <p:cNvSpPr txBox="1"/>
          <p:nvPr/>
        </p:nvSpPr>
        <p:spPr>
          <a:xfrm>
            <a:off x="6116540" y="1577805"/>
            <a:ext cx="5950542" cy="5305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Call outs per season: ( From August to May) – 350 to 400. (Windhoek only)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Call outs: Countrywide: 500 calls countrywide.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Successful catches: 200 – 250. ( Depending on rainy seasons.)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Average km’s per call out: 8km – 10km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Average km’s per relocation: 10km – 60km.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Average km’s per season: ±4000 for Windhoek.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Other areas where SCAN operates: Katima/Rundu/Otavi/</a:t>
            </a:r>
            <a:r>
              <a:rPr lang="en-US" sz="2000" b="1" dirty="0" err="1">
                <a:solidFill>
                  <a:schemeClr val="bg1"/>
                </a:solidFill>
              </a:rPr>
              <a:t>Grootfontein</a:t>
            </a:r>
            <a:r>
              <a:rPr lang="en-US" sz="2000" b="1" dirty="0">
                <a:solidFill>
                  <a:schemeClr val="bg1"/>
                </a:solidFill>
              </a:rPr>
              <a:t>/Gobabis/</a:t>
            </a:r>
            <a:r>
              <a:rPr lang="en-US" sz="2000" b="1" dirty="0" err="1">
                <a:solidFill>
                  <a:schemeClr val="bg1"/>
                </a:solidFill>
              </a:rPr>
              <a:t>Karibib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Otjivarongo</a:t>
            </a:r>
            <a:r>
              <a:rPr lang="en-US" sz="2000" b="1" dirty="0">
                <a:solidFill>
                  <a:schemeClr val="bg1"/>
                </a:solidFill>
              </a:rPr>
              <a:t>/Okahandja/Rehoboth/ Swakopmund/</a:t>
            </a:r>
            <a:r>
              <a:rPr lang="en-US" sz="2000" b="1" dirty="0" err="1">
                <a:solidFill>
                  <a:schemeClr val="bg1"/>
                </a:solidFill>
              </a:rPr>
              <a:t>Keertmanshoop</a:t>
            </a:r>
            <a:r>
              <a:rPr lang="en-US" sz="2000" b="1" dirty="0">
                <a:solidFill>
                  <a:schemeClr val="bg1"/>
                </a:solidFill>
              </a:rPr>
              <a:t> area.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SCAN Members: 19 active snake handlers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Hours: 24/7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2A444C-81CA-4D10-998B-529CE31D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348973"/>
            <a:ext cx="4945999" cy="6036681"/>
            <a:chOff x="1674895" y="1345036"/>
            <a:chExt cx="5428610" cy="421093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6CC0ED-7D4E-4CE4-A15A-A6FF507AE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6042E25-B074-48D7-9694-5C952710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4F61E28-F51E-44F9-B827-A32BAAABD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232747"/>
            <a:ext cx="4945999" cy="603668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aphic 4">
            <a:extLst>
              <a:ext uri="{FF2B5EF4-FFF2-40B4-BE49-F238E27FC236}">
                <a16:creationId xmlns:a16="http://schemas.microsoft.com/office/drawing/2014/main" id="{57CD476F-4071-4E06-BD94-582AC009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73349" y="210930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B6A3560-202E-47CB-A0A4-7BAA40CED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CE699C-0879-4B2A-BD24-CE9CB03F0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39C6C48-4048-472B-9200-BA3467DD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BE535A2-9A69-4D86-98B9-4606364B7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D38EB57-352E-48E7-9482-1AEA738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8EEB6E-44FD-4775-9179-950DB8C3D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93B6FB8-B03E-4FC7-AC61-9B1613A3C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E9617C-8511-4D9B-94C1-C84BFB7ED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076EA5A-A5A8-42A9-A0F7-ECECD999F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5856DB2-44EF-413E-B792-EFF0409DE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E2C35C7-1280-4F14-9553-11374063E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376E68-4370-4BE5-917D-39794960D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0D187E9-AB0A-480D-B60A-74F7F26FF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A logo of a bird&#10;&#10;Description automatically generated">
            <a:extLst>
              <a:ext uri="{FF2B5EF4-FFF2-40B4-BE49-F238E27FC236}">
                <a16:creationId xmlns:a16="http://schemas.microsoft.com/office/drawing/2014/main" id="{F75E0D11-816A-FFA5-1F3D-CBCB0D38E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73" y="472346"/>
            <a:ext cx="3519189" cy="1636423"/>
          </a:xfrm>
          <a:prstGeom prst="rect">
            <a:avLst/>
          </a:prstGeom>
        </p:spPr>
      </p:pic>
      <p:pic>
        <p:nvPicPr>
          <p:cNvPr id="6" name="Picture 5" descr="A snake with its head up&#10;&#10;AI-generated content may be incorrect.">
            <a:extLst>
              <a:ext uri="{FF2B5EF4-FFF2-40B4-BE49-F238E27FC236}">
                <a16:creationId xmlns:a16="http://schemas.microsoft.com/office/drawing/2014/main" id="{236FE852-086A-B731-4F04-2CAD0A16F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3019" y="2862384"/>
            <a:ext cx="3740043" cy="2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0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2F64B-9DD2-F1EA-7939-5E18CB74B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841E5-7B2B-F506-CEAC-2A0A6483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03" y="-343578"/>
            <a:ext cx="7577667" cy="12886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u="sng" dirty="0">
                <a:solidFill>
                  <a:schemeClr val="bg1"/>
                </a:solidFill>
              </a:rPr>
              <a:t>Educational Information Session: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62DA3-2B41-3EDD-802D-8C3F46540EF6}"/>
              </a:ext>
            </a:extLst>
          </p:cNvPr>
          <p:cNvSpPr txBox="1"/>
          <p:nvPr/>
        </p:nvSpPr>
        <p:spPr>
          <a:xfrm>
            <a:off x="553642" y="1117802"/>
            <a:ext cx="5829992" cy="49010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SCAN facilitates about 10 – 15 School talks per season. (August – May)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SCAN teaches safety first! What to do and what not to do.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SCAN educates the young on the importance of nature and the important part that all animals have in the ecosystem. This includes the integral part of snakes.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Reach: ± 1000 - 1500 kids per year. From 2018 we have reached about  9000 children.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Why: To break the stigma and myths of snakes instilled by “old folks' tales”. And to give a message to respect all animals, especially snakes.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Reward: Seeing the wonder in their eyes when they can hold a snake without fear. (Kids end up educating their parents after such a talk.)</a:t>
            </a:r>
          </a:p>
        </p:txBody>
      </p:sp>
      <p:grpSp>
        <p:nvGrpSpPr>
          <p:cNvPr id="63" name="Graphic 4">
            <a:extLst>
              <a:ext uri="{FF2B5EF4-FFF2-40B4-BE49-F238E27FC236}">
                <a16:creationId xmlns:a16="http://schemas.microsoft.com/office/drawing/2014/main" id="{D92F9A1A-77F4-4E16-958B-64BB489F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2349" y="739986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19A42ED-6B91-49E6-9BDB-6339893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B732C3B-202D-4B4E-9C2B-283338B2A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8433EC-2142-4B86-B9BA-25AFE2629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F3A02D8-E8AA-47DC-B215-ED01D604E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1A156CC-0ACD-4554-947F-A9FD30B6A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BACA1F0-7581-48CC-BB3D-29D84E66B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C34CDB-6796-4AA3-9001-DA5B717D7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D783F9-0F69-4135-9961-9BAB1C1A6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FFBBC22-B7E4-49E9-9BD1-36B5F6299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E179D1A-1F7F-41FF-A993-7DB78E9EB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565B3A8-B9D8-4EA9-B3DA-DDB2A574B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891E65D-798E-4741-A582-606A9152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8BAB8E0-D711-471F-8EB7-6F8C4209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Picture 4" descr="A child holding a slime&#10;&#10;AI-generated content may be incorrect.">
            <a:extLst>
              <a:ext uri="{FF2B5EF4-FFF2-40B4-BE49-F238E27FC236}">
                <a16:creationId xmlns:a16="http://schemas.microsoft.com/office/drawing/2014/main" id="{152025A4-2EDB-4498-BBE0-EAD7220A6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2298" y="1473849"/>
            <a:ext cx="5287122" cy="2432076"/>
          </a:xfrm>
          <a:prstGeom prst="rect">
            <a:avLst/>
          </a:prstGeom>
        </p:spPr>
      </p:pic>
      <p:pic>
        <p:nvPicPr>
          <p:cNvPr id="4" name="Picture 3" descr="A logo of a bird&#10;&#10;Description automatically generated">
            <a:extLst>
              <a:ext uri="{FF2B5EF4-FFF2-40B4-BE49-F238E27FC236}">
                <a16:creationId xmlns:a16="http://schemas.microsoft.com/office/drawing/2014/main" id="{E1FE221F-B07F-0815-CB07-24AFB13A4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85" y="5333448"/>
            <a:ext cx="3011948" cy="1400555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C4C270DE-0BEB-4372-B440-7EADA6FAF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57ACA0C-8702-4043-8D4D-582EAED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9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3314A-0FFC-3AA5-322E-1AFE0CF04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BCA69-2EF0-A02A-CD5C-51D7F49C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03" y="282800"/>
            <a:ext cx="4716231" cy="12886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u="sng" dirty="0">
                <a:solidFill>
                  <a:schemeClr val="bg1"/>
                </a:solidFill>
              </a:rPr>
              <a:t>Medical Information Sessions: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7C701E-5151-4086-9CF2-7F44AA38A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56C08E-A84B-4C76-9D3B-46237B5A9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logo of a bird&#10;&#10;Description automatically generated">
            <a:extLst>
              <a:ext uri="{FF2B5EF4-FFF2-40B4-BE49-F238E27FC236}">
                <a16:creationId xmlns:a16="http://schemas.microsoft.com/office/drawing/2014/main" id="{9E906F07-7923-4AD2-18CE-CFED3C23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86" y="173942"/>
            <a:ext cx="2697918" cy="1254532"/>
          </a:xfrm>
          <a:prstGeom prst="rect">
            <a:avLst/>
          </a:prstGeom>
        </p:spPr>
      </p:pic>
      <p:grpSp>
        <p:nvGrpSpPr>
          <p:cNvPr id="27" name="Graphic 4">
            <a:extLst>
              <a:ext uri="{FF2B5EF4-FFF2-40B4-BE49-F238E27FC236}">
                <a16:creationId xmlns:a16="http://schemas.microsoft.com/office/drawing/2014/main" id="{72FB3F6E-946C-4B30-8EAA-64FA3056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88" y="5091324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20447A-FA0D-448D-8513-13647DCEE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80F5A0F-E8FC-415B-BA7F-74C42D42C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7443A5-2061-492B-AFF5-658AB7E7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276C0A3-C877-457C-917D-473FABC9E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808886-A26A-41C2-9401-727236349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FB169C8-A66F-4AEC-BBEE-4DEBBE844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EC418CD-F215-459D-8919-D5B5194E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E034A84-840E-429B-9A4F-ECC31AB62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D050DBA-8800-4A73-84C0-34DC71A6B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4BF35D-BFFA-45A5-8081-FEDD3075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6B354BD-25DC-42A0-9CE7-824686810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52C4A08-6644-42B7-8237-2AD5F0041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D58C06-A184-4272-9824-2F0853518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C1B70C-2CF5-5462-8D01-0CAB53A54ECA}"/>
              </a:ext>
            </a:extLst>
          </p:cNvPr>
          <p:cNvSpPr txBox="1"/>
          <p:nvPr/>
        </p:nvSpPr>
        <p:spPr>
          <a:xfrm>
            <a:off x="6621521" y="1715151"/>
            <a:ext cx="471623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A snake coiled up to a hand&#10;&#10;AI-generated content may be incorrect.">
            <a:extLst>
              <a:ext uri="{FF2B5EF4-FFF2-40B4-BE49-F238E27FC236}">
                <a16:creationId xmlns:a16="http://schemas.microsoft.com/office/drawing/2014/main" id="{DBA20235-AA47-AEA9-9974-46F9D310D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159" y="1786588"/>
            <a:ext cx="5663115" cy="47132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3B673A-DF2F-8F41-B8DE-41FFCC6795EB}"/>
              </a:ext>
            </a:extLst>
          </p:cNvPr>
          <p:cNvSpPr txBox="1"/>
          <p:nvPr/>
        </p:nvSpPr>
        <p:spPr>
          <a:xfrm>
            <a:off x="6640288" y="1847043"/>
            <a:ext cx="489611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SCAN facilitates Medical Information sessions along with Dr. Buys &amp; Dr. Saayman for the medical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International groups like World Extreme Medicine and others visit Namibia to receive training and information on snake bite protocols. This also includes general safety in the field where snake/human conflict is a high probability.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Veterinary segment: SCAN also provides information sessions and protocols to veterinary personal and students about snake bites and the effects thereof on pets.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97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09F83-CF08-7113-5BB1-F75E27D7E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D3D5AE-E623-65CE-7677-A69DB6DBA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A98D9-1443-E1B3-400B-726BB5F8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331" y="-708426"/>
            <a:ext cx="6022517" cy="12886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u="sng" dirty="0">
                <a:solidFill>
                  <a:schemeClr val="bg1"/>
                </a:solidFill>
              </a:rPr>
              <a:t>Community and Research: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7F6927-774B-6C4E-855A-3A8876997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A397DE8-F2E7-6499-86CC-687EA2075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logo of a bird&#10;&#10;Description automatically generated">
            <a:extLst>
              <a:ext uri="{FF2B5EF4-FFF2-40B4-BE49-F238E27FC236}">
                <a16:creationId xmlns:a16="http://schemas.microsoft.com/office/drawing/2014/main" id="{11ADE873-CB17-6905-7AFD-74365C6AE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" y="126821"/>
            <a:ext cx="3402275" cy="1582058"/>
          </a:xfrm>
          <a:prstGeom prst="rect">
            <a:avLst/>
          </a:prstGeom>
        </p:spPr>
      </p:pic>
      <p:grpSp>
        <p:nvGrpSpPr>
          <p:cNvPr id="27" name="Graphic 4">
            <a:extLst>
              <a:ext uri="{FF2B5EF4-FFF2-40B4-BE49-F238E27FC236}">
                <a16:creationId xmlns:a16="http://schemas.microsoft.com/office/drawing/2014/main" id="{A2FDE58F-0176-8389-182C-5A22B8F71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88" y="5091324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D4A9905-6D13-1465-32A3-61B423CF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B620296-2470-773A-9447-C7DAD0600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5CEFF6-788E-E9E6-C320-B809112C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F3A0ED5-7EA3-F598-0435-9FE1E3434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951C6F-19AF-6F2A-1F46-415870536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693CE4-AA8B-02DF-DF92-5D983C11D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7F82A8-CA76-1643-4C99-BE49C09FC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3FE28B-C8C2-4C39-83E2-6401C0D4F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C9CF4EC-04AF-C7BE-81EB-8F99FBEAA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424D05-2431-56A3-561E-B57345F66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07FF3B4-2831-84C4-A466-4921727B8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04B1263-AC71-7EE8-10FB-BC1BF2A8F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04F7870-3DF6-9F8D-30D4-F0A93D43B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95D6577-942C-5DFA-6CEE-DE522BADC0CB}"/>
              </a:ext>
            </a:extLst>
          </p:cNvPr>
          <p:cNvSpPr txBox="1"/>
          <p:nvPr/>
        </p:nvSpPr>
        <p:spPr>
          <a:xfrm>
            <a:off x="5819713" y="1172599"/>
            <a:ext cx="471623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A group of people walking on blocks in water&#10;&#10;AI-generated content may be incorrect.">
            <a:extLst>
              <a:ext uri="{FF2B5EF4-FFF2-40B4-BE49-F238E27FC236}">
                <a16:creationId xmlns:a16="http://schemas.microsoft.com/office/drawing/2014/main" id="{31D7FB71-F25A-C35D-DA9E-2EDD3D250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264" y="2473377"/>
            <a:ext cx="6534408" cy="35913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3B24FB-C331-C632-20A0-5EAAA29EC436}"/>
              </a:ext>
            </a:extLst>
          </p:cNvPr>
          <p:cNvSpPr txBox="1"/>
          <p:nvPr/>
        </p:nvSpPr>
        <p:spPr>
          <a:xfrm>
            <a:off x="6912464" y="441303"/>
            <a:ext cx="46239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SCAN provides community talks in rural areas to educate the public about snakes and what to do in conflict situations;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Public talks: Are very important to educate people from ALL walks of life.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Training people in areas that can capture, secure and relocate snakes before they are killed unnecessarily.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Social media presence: </a:t>
            </a:r>
            <a:r>
              <a:rPr lang="en-GB" sz="2000" dirty="0" err="1">
                <a:solidFill>
                  <a:schemeClr val="bg1"/>
                </a:solidFill>
              </a:rPr>
              <a:t>Youtube</a:t>
            </a:r>
            <a:r>
              <a:rPr lang="en-GB" sz="2000" dirty="0">
                <a:solidFill>
                  <a:schemeClr val="bg1"/>
                </a:solidFill>
              </a:rPr>
              <a:t> and Facebook platforms are effective, and SCAN has a significant following with over 25 000 followers. However, a lot more needs to be done as many people still kill snakes unnecessarily.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Relocation and tracking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Venom and DNA collection and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Field work including species DNA collection and sequencing.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Snake bite assistance countrywide.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6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17959-C22B-3009-8FD9-D25574668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446DCC0-9722-596E-EFD4-71189C2A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0323C-AC27-9A49-1502-62A52893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59" y="-467871"/>
            <a:ext cx="6022517" cy="12886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u="sng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6F7963-BBC3-E1DC-4EA5-7B757CB6C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52DD034-BB17-0A4F-2115-D09D53595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537" y="61869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logo of a bird&#10;&#10;Description automatically generated">
            <a:extLst>
              <a:ext uri="{FF2B5EF4-FFF2-40B4-BE49-F238E27FC236}">
                <a16:creationId xmlns:a16="http://schemas.microsoft.com/office/drawing/2014/main" id="{7C920EEF-3820-CCCD-D08A-B9315D935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56"/>
            <a:ext cx="3402275" cy="1582058"/>
          </a:xfrm>
          <a:prstGeom prst="rect">
            <a:avLst/>
          </a:prstGeom>
        </p:spPr>
      </p:pic>
      <p:grpSp>
        <p:nvGrpSpPr>
          <p:cNvPr id="27" name="Graphic 4">
            <a:extLst>
              <a:ext uri="{FF2B5EF4-FFF2-40B4-BE49-F238E27FC236}">
                <a16:creationId xmlns:a16="http://schemas.microsoft.com/office/drawing/2014/main" id="{4CB0FB5C-7A04-414D-CC53-8AA2BCA86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88" y="5091324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B2E8D9B-FAAF-37EE-5A16-E7653A0F4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D1F280-6BF2-9DD8-479C-38E3855D2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D5BF2E4-092D-1008-828F-6393BCA3F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1844532-5F3C-C0E1-48A7-C6DA1F91C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B24E70-6677-C7F6-7125-72D8C3D64B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3BAECB-257A-C8EE-B968-E9066F4E5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30ED66C-F80E-CBD4-8051-0D205535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8E422-7EE5-E1BF-3E0D-2200E5446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C3CF856-124F-2A28-3F75-4C5CE45DAE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3689526-525B-43A0-84FF-2F5502228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5408552-D6A7-DC13-6976-11BA4467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4840F6-3850-B547-AA22-F86CC2454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189C674-D8D2-D5A8-31B8-8855730F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4328D1-B6BB-54DF-1EA3-8D2D355E90D9}"/>
              </a:ext>
            </a:extLst>
          </p:cNvPr>
          <p:cNvSpPr txBox="1"/>
          <p:nvPr/>
        </p:nvSpPr>
        <p:spPr>
          <a:xfrm>
            <a:off x="5819713" y="1172599"/>
            <a:ext cx="471623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snake with its mouth open&#10;&#10;AI-generated content may be incorrect.">
            <a:extLst>
              <a:ext uri="{FF2B5EF4-FFF2-40B4-BE49-F238E27FC236}">
                <a16:creationId xmlns:a16="http://schemas.microsoft.com/office/drawing/2014/main" id="{5F2D365B-43D6-2274-0F5B-BC4E7893B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43169" y="1172599"/>
            <a:ext cx="8130399" cy="5399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2B64B2-8D20-D24E-DE7E-9310806D4A86}"/>
              </a:ext>
            </a:extLst>
          </p:cNvPr>
          <p:cNvSpPr txBox="1"/>
          <p:nvPr/>
        </p:nvSpPr>
        <p:spPr>
          <a:xfrm>
            <a:off x="3871424" y="6839136"/>
            <a:ext cx="8130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a-z-animals.com/animals/comparison/black-mamba-vs-rattlesnake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42440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608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Snake Conservation Association Of Namibia</vt:lpstr>
      <vt:lpstr>Program Index</vt:lpstr>
      <vt:lpstr>What does SCAN do?</vt:lpstr>
      <vt:lpstr>Statistics: </vt:lpstr>
      <vt:lpstr>Educational Information Session:</vt:lpstr>
      <vt:lpstr>Medical Information Sessions:</vt:lpstr>
      <vt:lpstr>Community and Research: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Snakes Of Namibia</dc:title>
  <dc:creator>Jacobus Henn</dc:creator>
  <cp:lastModifiedBy>Jacobus Henn</cp:lastModifiedBy>
  <cp:revision>13</cp:revision>
  <dcterms:created xsi:type="dcterms:W3CDTF">2024-05-27T05:29:48Z</dcterms:created>
  <dcterms:modified xsi:type="dcterms:W3CDTF">2025-05-29T14:07:57Z</dcterms:modified>
</cp:coreProperties>
</file>